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76" r:id="rId9"/>
    <p:sldId id="278" r:id="rId10"/>
    <p:sldId id="277" r:id="rId11"/>
    <p:sldId id="268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>
        <p:scale>
          <a:sx n="50" d="100"/>
          <a:sy n="50" d="100"/>
        </p:scale>
        <p:origin x="1404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E2AC-A6B3-4D09-BF1E-15CF1885998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10512-0BC1-4924-AF29-8A695EFAE4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8046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E2AC-A6B3-4D09-BF1E-15CF1885998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10512-0BC1-4924-AF29-8A695EFAE4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797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E2AC-A6B3-4D09-BF1E-15CF1885998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10512-0BC1-4924-AF29-8A695EFAE4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610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E2AC-A6B3-4D09-BF1E-15CF1885998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10512-0BC1-4924-AF29-8A695EFAE4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1149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E2AC-A6B3-4D09-BF1E-15CF1885998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10512-0BC1-4924-AF29-8A695EFAE4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245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E2AC-A6B3-4D09-BF1E-15CF1885998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10512-0BC1-4924-AF29-8A695EFAE4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835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E2AC-A6B3-4D09-BF1E-15CF1885998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10512-0BC1-4924-AF29-8A695EFAE4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162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E2AC-A6B3-4D09-BF1E-15CF1885998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10512-0BC1-4924-AF29-8A695EFAE4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5501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E2AC-A6B3-4D09-BF1E-15CF1885998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10512-0BC1-4924-AF29-8A695EFAE4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838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E2AC-A6B3-4D09-BF1E-15CF1885998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10512-0BC1-4924-AF29-8A695EFAE4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133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E2AC-A6B3-4D09-BF1E-15CF1885998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10512-0BC1-4924-AF29-8A695EFAE4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959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9ACE2AC-A6B3-4D09-BF1E-15CF18859982}" type="datetimeFigureOut">
              <a:rPr lang="ru-RU" smtClean="0"/>
              <a:t>23.01.2024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6F10512-0BC1-4924-AF29-8A695EFAE4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610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99372" y="2215732"/>
            <a:ext cx="8144134" cy="137307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FlappyPtn4q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3993989"/>
            <a:ext cx="11553371" cy="1117687"/>
          </a:xfrm>
        </p:spPr>
        <p:txBody>
          <a:bodyPr>
            <a:noAutofit/>
          </a:bodyPr>
          <a:lstStyle/>
          <a:p>
            <a:pPr algn="ctr"/>
            <a:r>
              <a:rPr lang="ru-RU" sz="3500" dirty="0" smtClean="0">
                <a:solidFill>
                  <a:schemeClr val="tx1"/>
                </a:solidFill>
              </a:rPr>
              <a:t>Проект по </a:t>
            </a:r>
            <a:r>
              <a:rPr lang="en-US" sz="3500" dirty="0" err="1" smtClean="0">
                <a:solidFill>
                  <a:schemeClr val="tx1"/>
                </a:solidFill>
              </a:rPr>
              <a:t>PyGame</a:t>
            </a:r>
            <a:endParaRPr lang="ru-RU" sz="3500" dirty="0" smtClean="0">
              <a:solidFill>
                <a:schemeClr val="tx1"/>
              </a:solidFill>
            </a:endParaRPr>
          </a:p>
          <a:p>
            <a:pPr algn="ctr"/>
            <a:endParaRPr lang="ru-RU" sz="3500" dirty="0" smtClean="0">
              <a:solidFill>
                <a:schemeClr val="tx1"/>
              </a:solidFill>
            </a:endParaRPr>
          </a:p>
          <a:p>
            <a:r>
              <a:rPr lang="ru-RU" sz="3500" dirty="0" smtClean="0">
                <a:solidFill>
                  <a:schemeClr val="tx1"/>
                </a:solidFill>
              </a:rPr>
              <a:t>Выполнил</a:t>
            </a:r>
            <a:r>
              <a:rPr lang="en-US" sz="3500" dirty="0" smtClean="0">
                <a:solidFill>
                  <a:schemeClr val="tx1"/>
                </a:solidFill>
              </a:rPr>
              <a:t>:</a:t>
            </a:r>
            <a:r>
              <a:rPr lang="ru-RU" sz="3500" dirty="0" smtClean="0">
                <a:solidFill>
                  <a:schemeClr val="tx1"/>
                </a:solidFill>
              </a:rPr>
              <a:t> Торосян Нарек</a:t>
            </a:r>
            <a:endParaRPr lang="ru-RU" sz="3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68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2919" y="1123838"/>
            <a:ext cx="2947482" cy="1082334"/>
          </a:xfrm>
        </p:spPr>
        <p:txBody>
          <a:bodyPr/>
          <a:lstStyle/>
          <a:p>
            <a:r>
              <a:rPr lang="ru-RU" b="1" dirty="0" smtClean="0">
                <a:solidFill>
                  <a:schemeClr val="tx1"/>
                </a:solidFill>
              </a:rPr>
              <a:t>Окно после смерти</a:t>
            </a:r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58" y="1476224"/>
            <a:ext cx="5134167" cy="4046722"/>
          </a:xfrm>
          <a:prstGeom prst="rect">
            <a:avLst/>
          </a:prstGeom>
        </p:spPr>
      </p:pic>
      <p:pic>
        <p:nvPicPr>
          <p:cNvPr id="8" name="hi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96500" y="52181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12457" y="3106057"/>
            <a:ext cx="475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Спасибо за внимание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66375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80455" y="5210628"/>
            <a:ext cx="8418286" cy="655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36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Оммаж</a:t>
            </a:r>
            <a:r>
              <a:rPr lang="ru-RU" sz="3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легендарную игру </a:t>
            </a:r>
            <a:endParaRPr lang="ru-RU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7 Tips for High Scores on Flappy Bird | PCM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973" y="533399"/>
            <a:ext cx="771525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59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2919" y="1123838"/>
            <a:ext cx="2947482" cy="1082334"/>
          </a:xfrm>
        </p:spPr>
        <p:txBody>
          <a:bodyPr/>
          <a:lstStyle/>
          <a:p>
            <a:r>
              <a:rPr lang="ru-RU" b="1" dirty="0" smtClean="0">
                <a:solidFill>
                  <a:schemeClr val="tx1"/>
                </a:solidFill>
              </a:rPr>
              <a:t>Меню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1930473"/>
            <a:ext cx="3018971" cy="3599316"/>
          </a:xfrm>
        </p:spPr>
        <p:txBody>
          <a:bodyPr>
            <a:normAutofit/>
          </a:bodyPr>
          <a:lstStyle/>
          <a:p>
            <a:r>
              <a:rPr lang="ru-RU" sz="2600" dirty="0" smtClean="0"/>
              <a:t>Пользователя при входе в игру встречает меню в авторском дизайне</a:t>
            </a:r>
            <a:endParaRPr lang="ru-RU" sz="26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080" y="168458"/>
            <a:ext cx="3662965" cy="6511939"/>
          </a:xfrm>
        </p:spPr>
      </p:pic>
    </p:spTree>
    <p:extLst>
      <p:ext uri="{BB962C8B-B14F-4D97-AF65-F5344CB8AC3E}">
        <p14:creationId xmlns:p14="http://schemas.microsoft.com/office/powerpoint/2010/main" val="231615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2919" y="1123838"/>
            <a:ext cx="2947482" cy="1082334"/>
          </a:xfrm>
        </p:spPr>
        <p:txBody>
          <a:bodyPr/>
          <a:lstStyle/>
          <a:p>
            <a:r>
              <a:rPr lang="ru-RU" b="1" dirty="0" smtClean="0">
                <a:solidFill>
                  <a:schemeClr val="tx1"/>
                </a:solidFill>
              </a:rPr>
              <a:t>Различные уровни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1930473"/>
            <a:ext cx="3371850" cy="3599316"/>
          </a:xfrm>
        </p:spPr>
        <p:txBody>
          <a:bodyPr/>
          <a:lstStyle/>
          <a:p>
            <a:r>
              <a:rPr lang="ru-RU" sz="2600" dirty="0" smtClean="0"/>
              <a:t>- Оригинальный </a:t>
            </a:r>
            <a:r>
              <a:rPr lang="ru-RU" sz="2600" dirty="0" err="1" smtClean="0"/>
              <a:t>сеттинг</a:t>
            </a:r>
            <a:endParaRPr lang="ru-RU" sz="2600" dirty="0" smtClean="0"/>
          </a:p>
          <a:p>
            <a:r>
              <a:rPr lang="ru-RU" sz="2600" dirty="0" smtClean="0"/>
              <a:t>- Пещера</a:t>
            </a:r>
          </a:p>
          <a:p>
            <a:r>
              <a:rPr lang="ru-RU" sz="2600" dirty="0" smtClean="0"/>
              <a:t>- Город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769" y="1092787"/>
            <a:ext cx="2762636" cy="489653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802" y="1092787"/>
            <a:ext cx="2762636" cy="488700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361" y="1092786"/>
            <a:ext cx="2743583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4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7668" y="1268412"/>
            <a:ext cx="3176081" cy="1082334"/>
          </a:xfrm>
        </p:spPr>
        <p:txBody>
          <a:bodyPr>
            <a:normAutofit/>
          </a:bodyPr>
          <a:lstStyle/>
          <a:p>
            <a:r>
              <a:rPr lang="ru-RU" sz="3500" b="1" dirty="0" smtClean="0">
                <a:solidFill>
                  <a:schemeClr val="tx1"/>
                </a:solidFill>
              </a:rPr>
              <a:t>Оригинальный уровень</a:t>
            </a:r>
            <a:endParaRPr lang="ru-RU" sz="3500" b="1" dirty="0">
              <a:solidFill>
                <a:schemeClr val="tx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768" y="990259"/>
            <a:ext cx="2743583" cy="48774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370" y="3943350"/>
            <a:ext cx="495369" cy="192439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913369" y="990259"/>
            <a:ext cx="495369" cy="163864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758" y="2800340"/>
            <a:ext cx="1781198" cy="12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5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7668" y="1123838"/>
            <a:ext cx="3176081" cy="1082334"/>
          </a:xfrm>
        </p:spPr>
        <p:txBody>
          <a:bodyPr/>
          <a:lstStyle/>
          <a:p>
            <a:r>
              <a:rPr lang="ru-RU" b="1" dirty="0" smtClean="0">
                <a:solidFill>
                  <a:schemeClr val="tx1"/>
                </a:solidFill>
              </a:rPr>
              <a:t>Пещера</a:t>
            </a:r>
            <a:endParaRPr lang="ru-RU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7667" y="2167234"/>
            <a:ext cx="31760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 smtClean="0"/>
              <a:t>Вместо труб – сталагмиты и сталактиты </a:t>
            </a:r>
            <a:endParaRPr lang="ru-RU" sz="2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767" y="1021155"/>
            <a:ext cx="2743583" cy="487748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368" y="3459896"/>
            <a:ext cx="495369" cy="243874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913368" y="1021154"/>
            <a:ext cx="495369" cy="177918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805" y="2793137"/>
            <a:ext cx="1737416" cy="122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7668" y="1123838"/>
            <a:ext cx="3176081" cy="1082334"/>
          </a:xfrm>
        </p:spPr>
        <p:txBody>
          <a:bodyPr/>
          <a:lstStyle/>
          <a:p>
            <a:r>
              <a:rPr lang="ru-RU" b="1" dirty="0" smtClean="0">
                <a:solidFill>
                  <a:schemeClr val="tx1"/>
                </a:solidFill>
              </a:rPr>
              <a:t>Город</a:t>
            </a:r>
            <a:endParaRPr lang="ru-RU" b="1" dirty="0">
              <a:solidFill>
                <a:schemeClr val="tx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767" y="990257"/>
            <a:ext cx="2743583" cy="487748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369" y="3848100"/>
            <a:ext cx="495369" cy="20196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913368" y="990256"/>
            <a:ext cx="495369" cy="160054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757" y="2800338"/>
            <a:ext cx="1781198" cy="12573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7434" y="2206172"/>
            <a:ext cx="287654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 smtClean="0"/>
              <a:t>Уровень в 1,5 раза быстрее, чем остальные</a:t>
            </a: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211791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-01-23 15-16-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57200" y="-180975"/>
            <a:ext cx="13201650" cy="745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6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-01-23 15-21-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71501" y="-200026"/>
            <a:ext cx="13350637" cy="75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4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Рамка">
  <a:themeElements>
    <a:clrScheme name="Рамка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Рамка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Рамка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TM03457475[[fn=Рамка]]</Template>
  <TotalTime>107</TotalTime>
  <Words>56</Words>
  <Application>Microsoft Office PowerPoint</Application>
  <PresentationFormat>Широкоэкранный</PresentationFormat>
  <Paragraphs>18</Paragraphs>
  <Slides>11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Calibri</vt:lpstr>
      <vt:lpstr>Corbel</vt:lpstr>
      <vt:lpstr>Times New Roman</vt:lpstr>
      <vt:lpstr>Wingdings 2</vt:lpstr>
      <vt:lpstr>Рамка</vt:lpstr>
      <vt:lpstr>FlappyPtn4q</vt:lpstr>
      <vt:lpstr>Презентация PowerPoint</vt:lpstr>
      <vt:lpstr>Меню</vt:lpstr>
      <vt:lpstr>Различные уровни</vt:lpstr>
      <vt:lpstr>Оригинальный уровень</vt:lpstr>
      <vt:lpstr>Пещера</vt:lpstr>
      <vt:lpstr>Город</vt:lpstr>
      <vt:lpstr>Презентация PowerPoint</vt:lpstr>
      <vt:lpstr>Презентация PowerPoint</vt:lpstr>
      <vt:lpstr>Окно после смерти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Магазин Пирожков</dc:title>
  <dc:creator>1</dc:creator>
  <cp:lastModifiedBy>1</cp:lastModifiedBy>
  <cp:revision>15</cp:revision>
  <dcterms:created xsi:type="dcterms:W3CDTF">2023-11-14T10:11:28Z</dcterms:created>
  <dcterms:modified xsi:type="dcterms:W3CDTF">2024-01-23T10:38:22Z</dcterms:modified>
</cp:coreProperties>
</file>